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3d8df101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3d8df101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3d8df101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3d8df101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3d8e024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3d8e024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4188f33d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4188f33d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3d9ed0c0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3d9ed0c0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0417589a7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0417589a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0417589a78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0417589a78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5323550" y="360450"/>
            <a:ext cx="3508800" cy="44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This </a:t>
            </a:r>
            <a:r>
              <a:rPr lang="en"/>
              <a:t>deformation</a:t>
            </a:r>
            <a:r>
              <a:rPr lang="en"/>
              <a:t> is due to the revolution of the interpolated data. 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5329850" y="408000"/>
            <a:ext cx="3553200" cy="43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deformation is from a simple top hat function but for some reason I have been getting weird deformations.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 believe that it is due to some changes I made to the model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 would like to just pull the backup file from git.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Is there any specific thing I need to do.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5828650" y="364150"/>
            <a:ext cx="3100200" cy="42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(Defined - Interpolated)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While the magnitude of the surface deformation is different the </a:t>
            </a:r>
            <a:r>
              <a:rPr lang="en"/>
              <a:t>symmetry</a:t>
            </a:r>
            <a:r>
              <a:rPr lang="en"/>
              <a:t> of it is </a:t>
            </a:r>
            <a:r>
              <a:rPr lang="en"/>
              <a:t>encouraging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 the future would you like me to use 1D plots to represent this difference? As sometimes it is hard to tell what this plot is showing.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4301"/>
            <a:ext cx="5732150" cy="4299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5212550" y="293425"/>
            <a:ext cx="3590100" cy="452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 defined a edge on the surface of the test mass at 0.8 of the radius. On this edge I found the average </a:t>
            </a:r>
            <a:r>
              <a:rPr lang="en"/>
              <a:t>height</a:t>
            </a:r>
            <a:r>
              <a:rPr lang="en"/>
              <a:t> then </a:t>
            </a:r>
            <a:r>
              <a:rPr lang="en"/>
              <a:t>using</a:t>
            </a:r>
            <a:r>
              <a:rPr lang="en"/>
              <a:t> D = 2*z/(R^2) to find the curvature if the deformation is quadratic. 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241800"/>
            <a:ext cx="85206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 have tried to narrow down where all of the power is being released to. While I have not found all 100W of the power I was able to find a few things.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First I created a </a:t>
            </a:r>
            <a:r>
              <a:rPr lang="en" sz="1600"/>
              <a:t>virtual</a:t>
            </a:r>
            <a:r>
              <a:rPr lang="en" sz="1600"/>
              <a:t> wall to measure the power coming out of the </a:t>
            </a:r>
            <a:r>
              <a:rPr lang="en" sz="1600"/>
              <a:t>elliptical</a:t>
            </a:r>
            <a:r>
              <a:rPr lang="en" sz="1600"/>
              <a:t> surfaces. This was about 20-21W. I then measured how much power incidented on the different surfaces. The </a:t>
            </a:r>
            <a:r>
              <a:rPr lang="en" sz="1600"/>
              <a:t>elliptical</a:t>
            </a:r>
            <a:r>
              <a:rPr lang="en" sz="1600"/>
              <a:t> surfaces only absorb about 0.3W and the release point absorbs about 1.5W. 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I was also able to measure the total power that would normally land on the test mass and it was close to the power I calculated around 18.5W.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I did get a warning in comsol that some rays were terminated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I tried a few things to see their effects. 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 changed the shape of the </a:t>
            </a:r>
            <a:r>
              <a:rPr lang="en" sz="1600"/>
              <a:t>elliptical</a:t>
            </a:r>
            <a:r>
              <a:rPr lang="en" sz="1600"/>
              <a:t> mirrors, minimal change.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 increased the </a:t>
            </a:r>
            <a:r>
              <a:rPr lang="en" sz="1600"/>
              <a:t>number</a:t>
            </a:r>
            <a:r>
              <a:rPr lang="en" sz="1600"/>
              <a:t> of secondary rays by a lot, minimal change.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5937850" y="824125"/>
            <a:ext cx="29595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 </a:t>
            </a:r>
            <a:r>
              <a:rPr lang="en"/>
              <a:t>believe</a:t>
            </a:r>
            <a:r>
              <a:rPr lang="en"/>
              <a:t> this is where I am </a:t>
            </a:r>
            <a:r>
              <a:rPr lang="en"/>
              <a:t>losing</a:t>
            </a:r>
            <a:r>
              <a:rPr lang="en"/>
              <a:t> rays. I am not </a:t>
            </a:r>
            <a:r>
              <a:rPr lang="en"/>
              <a:t>exactly</a:t>
            </a:r>
            <a:r>
              <a:rPr lang="en"/>
              <a:t> sure how to fix it.</a:t>
            </a:r>
            <a:endParaRPr/>
          </a:p>
        </p:txBody>
      </p:sp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24113"/>
            <a:ext cx="5874299" cy="34952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idx="1" type="body"/>
          </p:nvPr>
        </p:nvSpPr>
        <p:spPr>
          <a:xfrm>
            <a:off x="4635675" y="417625"/>
            <a:ext cx="4387200" cy="407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Here is a side profile of the </a:t>
            </a:r>
            <a:r>
              <a:rPr lang="en"/>
              <a:t>elliptical</a:t>
            </a:r>
            <a:r>
              <a:rPr lang="en"/>
              <a:t> mirrors. I currently have a </a:t>
            </a:r>
            <a:r>
              <a:rPr lang="en"/>
              <a:t>closing</a:t>
            </a:r>
            <a:r>
              <a:rPr lang="en"/>
              <a:t> wall enabled to test how much of the power makes it out of the </a:t>
            </a:r>
            <a:r>
              <a:rPr lang="en"/>
              <a:t>reflectors</a:t>
            </a:r>
            <a:r>
              <a:rPr lang="en"/>
              <a:t>.</a:t>
            </a:r>
            <a:endParaRPr/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4635675" cy="5126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