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06f9fae1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06f9fae1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06f9fae12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06f9fae1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06f9fae1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06f9fae1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06f9fae12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06f9fae1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06f9fae1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06f9fae1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left graph was what the surface deformation looked like while the ray release surface was broken up into 4 segments. The right was after the segments were removed.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06f9fae12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06f9fae1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left is </a:t>
            </a:r>
            <a:r>
              <a:rPr lang="en"/>
              <a:t>taking</a:t>
            </a:r>
            <a:r>
              <a:rPr lang="en"/>
              <a:t> the </a:t>
            </a:r>
            <a:r>
              <a:rPr lang="en"/>
              <a:t>ray tracing</a:t>
            </a:r>
            <a:r>
              <a:rPr lang="en"/>
              <a:t> irradiance data and importing it onto the thermal stress model. The right uses a defined irradiance with a top hat </a:t>
            </a:r>
            <a:r>
              <a:rPr lang="en"/>
              <a:t>distribution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06f9fae12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06f9fae12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06f9fae1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06f9fae1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006f9fae1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006f9fae1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06f9fae1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06f9fae1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Ringheater Updates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450"/>
            <a:ext cx="6540492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5982800" y="445225"/>
            <a:ext cx="3219600" cy="42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plot of the difference between the two surface deformations.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(Defined - Raytrace)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release power of the raytrace is the same as the total power for the defined irradiance.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 seen here the raytrace actually causes more surface deformation on some parts of the HR surface.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thoughts on next steps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First I need to identify where this poor </a:t>
            </a:r>
            <a:r>
              <a:rPr lang="en" sz="2100"/>
              <a:t>efficiency</a:t>
            </a:r>
            <a:r>
              <a:rPr lang="en" sz="2100"/>
              <a:t> comes from</a:t>
            </a:r>
            <a:endParaRPr sz="21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Is it a problem from the actual integration?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From rays just missing the test mass?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Or are some of the surfaces of the model defined poorly such that to many rays are being absorbed?</a:t>
            </a:r>
            <a:endParaRPr sz="17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Taking this interpolated data and </a:t>
            </a:r>
            <a:r>
              <a:rPr lang="en" sz="2100"/>
              <a:t>bringing</a:t>
            </a:r>
            <a:r>
              <a:rPr lang="en" sz="2100"/>
              <a:t> it back into COMSOL to see how it measures up to the top hat </a:t>
            </a:r>
            <a:r>
              <a:rPr lang="en" sz="2100"/>
              <a:t>distribution</a:t>
            </a:r>
            <a:r>
              <a:rPr lang="en" sz="2100"/>
              <a:t>. 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</a:t>
            </a:r>
            <a:r>
              <a:rPr lang="en"/>
              <a:t>contents</a:t>
            </a:r>
            <a:r>
              <a:rPr lang="en"/>
              <a:t>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18125" y="1455300"/>
            <a:ext cx="8520600" cy="22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Changes to Ringheater model that improved HR surface deformation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Azimuthal</a:t>
            </a:r>
            <a:r>
              <a:rPr lang="en" sz="1900"/>
              <a:t> </a:t>
            </a:r>
            <a:r>
              <a:rPr lang="en" sz="1900"/>
              <a:t>Interpolation</a:t>
            </a:r>
            <a:r>
              <a:rPr lang="en" sz="1900"/>
              <a:t> and Integration of irradiance data</a:t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Next steps / Thoughts </a:t>
            </a:r>
            <a:endParaRPr sz="1900"/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48000" y="842575"/>
            <a:ext cx="8520600" cy="284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Updates to Model</a:t>
            </a:r>
            <a:endParaRPr sz="5000"/>
          </a:p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5425"/>
            <a:ext cx="444631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075" y="3487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52400" y="0"/>
            <a:ext cx="90384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Initial</a:t>
            </a:r>
            <a:r>
              <a:rPr lang="en" sz="1800">
                <a:solidFill>
                  <a:schemeClr val="dk2"/>
                </a:solidFill>
              </a:rPr>
              <a:t> 								    After removing edges of release surfaces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52400" y="0"/>
            <a:ext cx="73548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Ray tracing							Defined Irradiance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02875"/>
            <a:ext cx="44196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6025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424" y="145400"/>
            <a:ext cx="6812026" cy="48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198775" y="233850"/>
            <a:ext cx="2677800" cy="4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Interpolation work</a:t>
            </a:r>
            <a:endParaRPr sz="2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38" y="175800"/>
            <a:ext cx="7600125" cy="38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456050" y="3800250"/>
            <a:ext cx="7787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took the Irradiance data exported from the ringheater model and </a:t>
            </a:r>
            <a:r>
              <a:rPr lang="en" sz="1800">
                <a:solidFill>
                  <a:schemeClr val="dk2"/>
                </a:solidFill>
              </a:rPr>
              <a:t>graphed z vs. Irradiance. I completely ignored the x and y components so that I could look at only its azimuthal properties.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99" y="487674"/>
            <a:ext cx="6101450" cy="41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5905000" y="843975"/>
            <a:ext cx="28998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After I got an initial interpolation of the data I broke the data up into bins along the z axis so that I could average the Irradiance of the bins to get a smoother graph.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graph seen here was broken into 50 bins.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0100" y="47175"/>
            <a:ext cx="6268208" cy="47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5671150" y="338100"/>
            <a:ext cx="3250800" cy="4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The graph seen here is broken into 200 bins.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have also </a:t>
            </a:r>
            <a:r>
              <a:rPr lang="en" sz="1800">
                <a:solidFill>
                  <a:schemeClr val="dk2"/>
                </a:solidFill>
              </a:rPr>
              <a:t>integrated</a:t>
            </a:r>
            <a:r>
              <a:rPr lang="en" sz="1800">
                <a:solidFill>
                  <a:schemeClr val="dk2"/>
                </a:solidFill>
              </a:rPr>
              <a:t> this interpolated data and the area under this curve is 12.9361 W/m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 find total power we multiply by 2*Pi*Radius of the </a:t>
            </a:r>
            <a:r>
              <a:rPr lang="en" sz="1800">
                <a:solidFill>
                  <a:schemeClr val="dk2"/>
                </a:solidFill>
              </a:rPr>
              <a:t>TM</a:t>
            </a:r>
            <a:r>
              <a:rPr lang="en" sz="1800">
                <a:solidFill>
                  <a:schemeClr val="dk2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Which equals 18.7537 W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 have the model setup to release 100W of power this would mean that the </a:t>
            </a:r>
            <a:r>
              <a:rPr lang="en" sz="1800">
                <a:solidFill>
                  <a:schemeClr val="dk2"/>
                </a:solidFill>
              </a:rPr>
              <a:t>efficiency</a:t>
            </a:r>
            <a:r>
              <a:rPr lang="en" sz="1800">
                <a:solidFill>
                  <a:schemeClr val="dk2"/>
                </a:solidFill>
              </a:rPr>
              <a:t> is only 18.75%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